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7" r:id="rId5"/>
    <p:sldId id="268" r:id="rId6"/>
    <p:sldId id="258" r:id="rId7"/>
    <p:sldId id="259" r:id="rId8"/>
    <p:sldId id="260" r:id="rId9"/>
    <p:sldId id="264" r:id="rId10"/>
    <p:sldId id="261" r:id="rId11"/>
    <p:sldId id="263" r:id="rId12"/>
    <p:sldId id="262" r:id="rId13"/>
    <p:sldId id="265" r:id="rId14"/>
    <p:sldId id="266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9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0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59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698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14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94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36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35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7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0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8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29304-53B9-4327-A678-1078A88702DC}" type="datetimeFigureOut">
              <a:rPr lang="ru-RU" smtClean="0"/>
              <a:t>05.09.2016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4C2E3-AF83-442C-8B52-FC8C2F4EDD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70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757" y="866141"/>
            <a:ext cx="8784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Гончарівська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бібліотека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куди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можна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прийти за книгами, а й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справжній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центр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громади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територія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спілкування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людей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віку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Завдяки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адвокаційним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зусиллям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селищного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голови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провели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капітальний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ремонт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будівлі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клубу та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бібліотеки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ідремонтовано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фасад та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приміщення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встановили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туалетну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душову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кімнати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всередині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закладу.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Побудували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чудовий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літній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майданчик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підвищив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престиж </a:t>
            </a: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сільської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бібліотеки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зробивши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потрібною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сучасного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користувача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Ігри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літературні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мандрівки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флешмоби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екологічні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екскурсії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задовільняють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потреби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дітей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Дозвілля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громади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стало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цікавим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насиченим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Тут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кожен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відвідувач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знайшов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собі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заняття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душі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40" y="4036240"/>
            <a:ext cx="4171611" cy="2612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-127123" y="188639"/>
            <a:ext cx="93347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Гончарівська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бібліотека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обличчя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громади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49926" y="6195444"/>
            <a:ext cx="33145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Тлумацька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ЦБС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Діана Глухова - Село моє рідне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2616" y="46296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92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7"/>
    </mc:Choice>
    <mc:Fallback>
      <p:transition spd="slow" advTm="2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  <p:extLst>
    <p:ext uri="{E180D4A7-C9FB-4DFB-919C-405C955672EB}">
      <p14:showEvtLst xmlns:p14="http://schemas.microsoft.com/office/powerpoint/2010/main">
        <p14:playEvt time="77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Тлумач ЦБС\Desktop\Новая папка\DSCN5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13" y="389170"/>
            <a:ext cx="3783609" cy="2837532"/>
          </a:xfrm>
          <a:prstGeom prst="round2DiagRect">
            <a:avLst>
              <a:gd name="adj1" fmla="val 3668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Тлумач ЦБС\Desktop\Новая папка\DSCN5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3858965" cy="2894045"/>
          </a:xfrm>
          <a:prstGeom prst="round2DiagRect">
            <a:avLst>
              <a:gd name="adj1" fmla="val 0"/>
              <a:gd name="adj2" fmla="val 3542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Тлумач ЦБС\Desktop\Новая папка\DSCN55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3810666" cy="2857823"/>
          </a:xfrm>
          <a:prstGeom prst="round2DiagRect">
            <a:avLst>
              <a:gd name="adj1" fmla="val 2927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Тлумач ЦБС\Desktop\Новая папка\DSCN56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04" y="3537011"/>
            <a:ext cx="3906682" cy="2929831"/>
          </a:xfrm>
          <a:prstGeom prst="round2DiagRect">
            <a:avLst>
              <a:gd name="adj1" fmla="val 0"/>
              <a:gd name="adj2" fmla="val 3830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22370"/>
      </p:ext>
    </p:extLst>
  </p:cSld>
  <p:clrMapOvr>
    <a:masterClrMapping/>
  </p:clrMapOvr>
  <p:transition spd="slow" advTm="1506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Тлумач ЦБС\Desktop\Новая папка\DSCN5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5" y="332656"/>
            <a:ext cx="3960439" cy="2970146"/>
          </a:xfrm>
          <a:prstGeom prst="round2DiagRect">
            <a:avLst>
              <a:gd name="adj1" fmla="val 0"/>
              <a:gd name="adj2" fmla="val 4571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Тлумач ЦБС\Desktop\Новая папка\DSCN5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0" y="3573016"/>
            <a:ext cx="3937983" cy="2953306"/>
          </a:xfrm>
          <a:prstGeom prst="round2DiagRect">
            <a:avLst>
              <a:gd name="adj1" fmla="val 4387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Тлумач ЦБС\Desktop\Новая папка\DSCN57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207"/>
            <a:ext cx="4066375" cy="5761618"/>
          </a:xfrm>
          <a:prstGeom prst="round2DiagRect">
            <a:avLst>
              <a:gd name="adj1" fmla="val 16667"/>
              <a:gd name="adj2" fmla="val 1873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42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18">
        <p14:ferris dir="l"/>
      </p:transition>
    </mc:Choice>
    <mc:Fallback>
      <p:transition spd="slow" advTm="12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Тлумач ЦБС\Desktop\Новая папка\DSCN5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973799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Тлумач ЦБС\Desktop\Новая папка\DSCN55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95" y="332656"/>
            <a:ext cx="4002699" cy="3001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Тлумач ЦБС\Desktop\Новая папка\DSCN55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791" y="3645024"/>
            <a:ext cx="3977603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Тлумач ЦБС\Desktop\Новая папка\DSCN55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9" y="332655"/>
            <a:ext cx="3952808" cy="2964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12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906">
        <p14:window dir="vert"/>
      </p:transition>
    </mc:Choice>
    <mc:Fallback>
      <p:transition spd="slow" advTm="13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Тлумач ЦБС\Desktop\Новая папка\DSCN56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906682" cy="2929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Тлумач ЦБС\Desktop\Новая папка\DSCN5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957"/>
            <a:ext cx="3902281" cy="2926530"/>
          </a:xfrm>
          <a:prstGeom prst="round2DiagRect">
            <a:avLst>
              <a:gd name="adj1" fmla="val 0"/>
              <a:gd name="adj2" fmla="val 2130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Тлумач ЦБС\Desktop\Новая папка\DSCN56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73016"/>
            <a:ext cx="3906682" cy="2929831"/>
          </a:xfrm>
          <a:prstGeom prst="round2DiagRect">
            <a:avLst>
              <a:gd name="adj1" fmla="val 0"/>
              <a:gd name="adj2" fmla="val 1938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Тлумач ЦБС\Desktop\Новая папка\DSCN56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97" y="3573016"/>
            <a:ext cx="3914291" cy="2935537"/>
          </a:xfrm>
          <a:prstGeom prst="round2DiagRect">
            <a:avLst>
              <a:gd name="adj1" fmla="val 2091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176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3552">
        <p14:prism isContent="1" isInverted="1"/>
      </p:transition>
    </mc:Choice>
    <mc:Fallback>
      <p:transition spd="slow" advTm="13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лумач ЦБС\Desktop\Новая папка\DSCN5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6" y="238352"/>
            <a:ext cx="4320480" cy="32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Тлумач ЦБС\Desktop\Новая папка\DSCN5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9855"/>
            <a:ext cx="4291807" cy="3218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Тлумач ЦБС\Desktop\Новая папка\DSCN55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15" y="3645024"/>
            <a:ext cx="4002981" cy="3002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52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0033">
        <p14:pan dir="u"/>
      </p:transition>
    </mc:Choice>
    <mc:Fallback>
      <p:transition spd="slow" advTm="100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Тлумач ЦБС\Desktop\Новая папка\DSCN5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32448" cy="5904656"/>
          </a:xfrm>
          <a:prstGeom prst="round2DiagRect">
            <a:avLst>
              <a:gd name="adj1" fmla="val 16667"/>
              <a:gd name="adj2" fmla="val 1408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Тлумач ЦБС\Desktop\Новая папка\DSCN5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0182"/>
            <a:ext cx="3930973" cy="2948048"/>
          </a:xfrm>
          <a:prstGeom prst="round2DiagRect">
            <a:avLst>
              <a:gd name="adj1" fmla="val 16667"/>
              <a:gd name="adj2" fmla="val 2020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Тлумач ЦБС\Desktop\Новая папка\DSCN57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573016"/>
            <a:ext cx="3930973" cy="2736304"/>
          </a:xfrm>
          <a:prstGeom prst="round2DiagRect">
            <a:avLst>
              <a:gd name="adj1" fmla="val 16667"/>
              <a:gd name="adj2" fmla="val 2632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7256264"/>
      </p:ext>
    </p:extLst>
  </p:cSld>
  <p:clrMapOvr>
    <a:masterClrMapping/>
  </p:clrMapOvr>
  <p:transition spd="slow" advTm="100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Тлумач ЦБС\Desktop\Новая папка\DSCN5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97" y="476672"/>
            <a:ext cx="3744649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Тлумач ЦБС\Desktop\Новая папка\DSCN5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89" y="476671"/>
            <a:ext cx="3763958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Тлумач ЦБС\Desktop\Новая папка\DSCN57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8" y="3534843"/>
            <a:ext cx="3744648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Тлумач ЦБС\Desktop\Новая папка\DSCN57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89" y="3501008"/>
            <a:ext cx="3763958" cy="280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58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3502">
        <p14:ripple/>
      </p:transition>
    </mc:Choice>
    <mc:Fallback>
      <p:transition spd="slow" advTm="23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781426">
            <a:off x="516577" y="1473375"/>
            <a:ext cx="8227314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Запрошуємо відвідати</a:t>
            </a:r>
          </a:p>
          <a:p>
            <a:pPr algn="ctr"/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ібліотеку.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 пошкодуєте!!! </a:t>
            </a:r>
            <a:r>
              <a:rPr lang="uk-UA" sz="8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☺</a:t>
            </a:r>
            <a:endParaRPr lang="ru-RU" sz="8800" b="1" cap="none" spc="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394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3502">
        <p:blinds dir="vert"/>
      </p:transition>
    </mc:Choice>
    <mc:Fallback>
      <p:transition spd="slow" advTm="2350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2656"/>
            <a:ext cx="4019995" cy="2923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960440" cy="293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429000"/>
            <a:ext cx="3960439" cy="2971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61" y="3438306"/>
            <a:ext cx="4012858" cy="2962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336321"/>
      </p:ext>
    </p:extLst>
  </p:cSld>
  <p:clrMapOvr>
    <a:masterClrMapping/>
  </p:clrMapOvr>
  <p:transition spd="slow" advTm="148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SCN5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3816636" cy="28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SCN5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50" y="260646"/>
            <a:ext cx="3816638" cy="28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DSCN57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807501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DSCN56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61" y="3489260"/>
            <a:ext cx="3816727" cy="274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72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287">
        <p:split orient="vert"/>
      </p:transition>
    </mc:Choice>
    <mc:Fallback>
      <p:transition spd="slow" advTm="1228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Тлумач ЦБС\Desktop\Новая папка\DSCN5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10" y="3573016"/>
            <a:ext cx="3918900" cy="3002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Тлумач ЦБС\Desktop\Новая папка\DSCN57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9657"/>
            <a:ext cx="3930973" cy="2948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Тлумач ЦБС\Desktop\Новая папка\DSCN57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03" y="610480"/>
            <a:ext cx="4340177" cy="57872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83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1163">
        <p14:conveyor dir="l"/>
      </p:transition>
    </mc:Choice>
    <mc:Fallback>
      <p:transition spd="slow" advTm="11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Тлумач ЦБС\Desktop\Новая папка\DSCN5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24134"/>
            <a:ext cx="3753533" cy="2713809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Тлумач ЦБС\Desktop\Новая папка\DSCN5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0" y="3638846"/>
            <a:ext cx="3745211" cy="271380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Тлумач ЦБС\Desktop\Новая папка\DSCN57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38" y="476672"/>
            <a:ext cx="3745211" cy="2808735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Тлумач ЦБС\Desktop\Новая папка\DSCN57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6" y="3588261"/>
            <a:ext cx="3753533" cy="2814977"/>
          </a:xfrm>
          <a:prstGeom prst="round2DiagRect">
            <a:avLst>
              <a:gd name="adj1" fmla="val 0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40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0651">
        <p14:reveal/>
      </p:transition>
    </mc:Choice>
    <mc:Fallback>
      <p:transition spd="slow" advTm="10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Тлумач ЦБС\Desktop\Новая папка\DSCN5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228">
            <a:off x="630004" y="551234"/>
            <a:ext cx="3372389" cy="2536823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Тлумач ЦБС\Desktop\Новая папка\DSCN56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716">
            <a:off x="744605" y="3605653"/>
            <a:ext cx="3354908" cy="2516026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DSCN5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7094">
            <a:off x="4680017" y="719220"/>
            <a:ext cx="3600400" cy="2516026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лумач ЦБС\Desktop\Новая папка\DSCN56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3713">
            <a:off x="4971108" y="3711781"/>
            <a:ext cx="3570867" cy="2508036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57" y="2348880"/>
            <a:ext cx="2021210" cy="2138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14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642">
        <p:circle/>
      </p:transition>
    </mc:Choice>
    <mc:Fallback>
      <p:transition spd="slow" advTm="106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Users\Тлумач ЦБС\Desktop\Новая папка\DSCN5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2783141" cy="1922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Тлумач ЦБС\Desktop\Новая папка\DSCN56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53" y="2420888"/>
            <a:ext cx="2918235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лумач ЦБС\Desktop\Новая папка\DSCN57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0381"/>
            <a:ext cx="2708425" cy="1902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Тлумач ЦБС\Desktop\Новая папка\DSCN5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9886"/>
            <a:ext cx="4277073" cy="5703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350950"/>
      </p:ext>
    </p:extLst>
  </p:cSld>
  <p:clrMapOvr>
    <a:masterClrMapping/>
  </p:clrMapOvr>
  <p:transition spd="slow" advTm="131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Тлумач ЦБС\Desktop\Новая папка\DSCN56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7005"/>
            <a:ext cx="3991014" cy="314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Тлумач ЦБС\Desktop\Новая папка\DSCN5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3991014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Тлумач ЦБС\Desktop\Новая папка\DSCN56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288" y="3501008"/>
            <a:ext cx="416795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Тлумач ЦБС\Desktop\Новая папка\DSCN57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005"/>
            <a:ext cx="4200241" cy="314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25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4528">
        <p14:ripple/>
      </p:transition>
    </mc:Choice>
    <mc:Fallback>
      <p:transition spd="slow" advTm="14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58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Тлумач ЦБС\Desktop\Новая папка\DSCN5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7895">
            <a:off x="781178" y="603155"/>
            <a:ext cx="3714949" cy="278604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Тлумач ЦБС\Desktop\Новая папка\DSCN5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389">
            <a:off x="886800" y="3416589"/>
            <a:ext cx="3714949" cy="2664296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Тлумач ЦБС\Desktop\Новая папка\DSCN56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836">
            <a:off x="4523871" y="547473"/>
            <a:ext cx="3714949" cy="278604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Тлумач ЦБС\Desktop\Новая папка\DSCN56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378">
            <a:off x="4303485" y="3319825"/>
            <a:ext cx="3810665" cy="2857823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94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41">
        <p14:prism isContent="1"/>
      </p:transition>
    </mc:Choice>
    <mc:Fallback>
      <p:transition spd="slow" advTm="15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4.1|6.6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1|2.9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2.9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7|2.9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8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8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6|4.2|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6|4.2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7|3.1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3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2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|2.4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|2.6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2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9|2.4|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6|3.3|3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119</Words>
  <Application>Microsoft Office PowerPoint</Application>
  <PresentationFormat>Экран (4:3)</PresentationFormat>
  <Paragraphs>6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Тлумач ЦБС</dc:creator>
  <cp:lastModifiedBy>Тлумач ЦБС</cp:lastModifiedBy>
  <cp:revision>25</cp:revision>
  <dcterms:created xsi:type="dcterms:W3CDTF">2016-09-05T07:02:31Z</dcterms:created>
  <dcterms:modified xsi:type="dcterms:W3CDTF">2016-09-05T13:27:19Z</dcterms:modified>
</cp:coreProperties>
</file>